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slideLayouts/slideLayout35.xml" ContentType="application/vnd.openxmlformats-officedocument.presentationml.slideLayout+xml"/>
  <Override PartName="/ppt/theme/theme78.xml" ContentType="application/vnd.openxmlformats-officedocument.theme+xml"/>
  <Override PartName="/ppt/slideLayouts/slideLayout36.xml" ContentType="application/vnd.openxmlformats-officedocument.presentationml.slideLayout+xml"/>
  <Override PartName="/ppt/theme/theme79.xml" ContentType="application/vnd.openxmlformats-officedocument.theme+xml"/>
  <Override PartName="/ppt/theme/theme8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25" r:id="rId2"/>
    <p:sldMasterId id="2147483727" r:id="rId3"/>
    <p:sldMasterId id="2147483729" r:id="rId4"/>
    <p:sldMasterId id="2147483731" r:id="rId5"/>
    <p:sldMasterId id="2147483733" r:id="rId6"/>
    <p:sldMasterId id="2147483735" r:id="rId7"/>
    <p:sldMasterId id="2147483737" r:id="rId8"/>
    <p:sldMasterId id="2147483739" r:id="rId9"/>
    <p:sldMasterId id="2147483741" r:id="rId10"/>
    <p:sldMasterId id="2147483743" r:id="rId11"/>
    <p:sldMasterId id="2147483745" r:id="rId12"/>
    <p:sldMasterId id="2147483747" r:id="rId13"/>
    <p:sldMasterId id="2147483749" r:id="rId14"/>
    <p:sldMasterId id="2147483751" r:id="rId15"/>
    <p:sldMasterId id="2147483753" r:id="rId16"/>
    <p:sldMasterId id="2147483755" r:id="rId17"/>
    <p:sldMasterId id="2147483757" r:id="rId18"/>
    <p:sldMasterId id="2147484041" r:id="rId19"/>
    <p:sldMasterId id="2147484043" r:id="rId20"/>
    <p:sldMasterId id="2147484045" r:id="rId21"/>
    <p:sldMasterId id="2147484047" r:id="rId22"/>
    <p:sldMasterId id="2147484049" r:id="rId23"/>
    <p:sldMasterId id="2147484051" r:id="rId24"/>
    <p:sldMasterId id="2147484053" r:id="rId25"/>
    <p:sldMasterId id="2147484055" r:id="rId26"/>
    <p:sldMasterId id="2147484057" r:id="rId27"/>
    <p:sldMasterId id="2147484059" r:id="rId28"/>
    <p:sldMasterId id="2147484063" r:id="rId29"/>
    <p:sldMasterId id="2147484065" r:id="rId30"/>
    <p:sldMasterId id="2147484067" r:id="rId31"/>
    <p:sldMasterId id="2147484069" r:id="rId32"/>
    <p:sldMasterId id="2147484071" r:id="rId33"/>
    <p:sldMasterId id="2147484073" r:id="rId34"/>
    <p:sldMasterId id="2147484075" r:id="rId35"/>
    <p:sldMasterId id="2147484077" r:id="rId36"/>
    <p:sldMasterId id="2147484079" r:id="rId37"/>
    <p:sldMasterId id="2147484081" r:id="rId38"/>
    <p:sldMasterId id="2147484083" r:id="rId39"/>
    <p:sldMasterId id="2147484085" r:id="rId40"/>
    <p:sldMasterId id="2147484087" r:id="rId41"/>
    <p:sldMasterId id="2147484089" r:id="rId42"/>
    <p:sldMasterId id="2147484091" r:id="rId43"/>
    <p:sldMasterId id="2147484093" r:id="rId44"/>
    <p:sldMasterId id="2147484095" r:id="rId45"/>
    <p:sldMasterId id="2147484097" r:id="rId46"/>
    <p:sldMasterId id="2147484099" r:id="rId47"/>
    <p:sldMasterId id="2147484101" r:id="rId48"/>
    <p:sldMasterId id="2147484103" r:id="rId49"/>
    <p:sldMasterId id="2147484105" r:id="rId50"/>
    <p:sldMasterId id="2147484107" r:id="rId51"/>
    <p:sldMasterId id="2147484119" r:id="rId52"/>
    <p:sldMasterId id="2147484628" r:id="rId53"/>
    <p:sldMasterId id="2147484630" r:id="rId54"/>
    <p:sldMasterId id="2147484632" r:id="rId55"/>
    <p:sldMasterId id="2147484634" r:id="rId56"/>
    <p:sldMasterId id="2147484636" r:id="rId57"/>
    <p:sldMasterId id="2147484638" r:id="rId58"/>
    <p:sldMasterId id="2147484640" r:id="rId59"/>
    <p:sldMasterId id="2147484642" r:id="rId60"/>
    <p:sldMasterId id="2147484644" r:id="rId61"/>
    <p:sldMasterId id="2147484646" r:id="rId62"/>
    <p:sldMasterId id="2147484648" r:id="rId63"/>
    <p:sldMasterId id="2147484650" r:id="rId64"/>
    <p:sldMasterId id="2147484652" r:id="rId65"/>
    <p:sldMasterId id="2147484654" r:id="rId66"/>
    <p:sldMasterId id="2147484656" r:id="rId67"/>
    <p:sldMasterId id="2147484658" r:id="rId68"/>
    <p:sldMasterId id="2147484660" r:id="rId69"/>
    <p:sldMasterId id="2147484662" r:id="rId70"/>
    <p:sldMasterId id="2147484664" r:id="rId71"/>
    <p:sldMasterId id="2147484666" r:id="rId72"/>
    <p:sldMasterId id="2147484668" r:id="rId73"/>
    <p:sldMasterId id="2147484670" r:id="rId74"/>
    <p:sldMasterId id="2147484672" r:id="rId75"/>
    <p:sldMasterId id="2147484674" r:id="rId76"/>
    <p:sldMasterId id="2147484676" r:id="rId77"/>
    <p:sldMasterId id="2147484714" r:id="rId78"/>
    <p:sldMasterId id="2147484728" r:id="rId79"/>
  </p:sldMasterIdLst>
  <p:notesMasterIdLst>
    <p:notesMasterId r:id="rId88"/>
  </p:notesMasterIdLst>
  <p:sldIdLst>
    <p:sldId id="480" r:id="rId80"/>
    <p:sldId id="1594" r:id="rId81"/>
    <p:sldId id="1624" r:id="rId82"/>
    <p:sldId id="1621" r:id="rId83"/>
    <p:sldId id="1622" r:id="rId84"/>
    <p:sldId id="1623" r:id="rId85"/>
    <p:sldId id="1620" r:id="rId86"/>
    <p:sldId id="767" r:id="rId87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9383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876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78148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37531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969126" algn="l" defTabSz="11876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562962" algn="l" defTabSz="11876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156781" algn="l" defTabSz="11876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750607" algn="l" defTabSz="118766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CC"/>
    <a:srgbClr val="99CCFF"/>
    <a:srgbClr val="FF9966"/>
    <a:srgbClr val="FFFF00"/>
    <a:srgbClr val="AABEF6"/>
    <a:srgbClr val="ADADFF"/>
    <a:srgbClr val="FFFF66"/>
    <a:srgbClr val="0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83" autoAdjust="0"/>
    <p:restoredTop sz="78986" autoAdjust="0"/>
  </p:normalViewPr>
  <p:slideViewPr>
    <p:cSldViewPr>
      <p:cViewPr varScale="1">
        <p:scale>
          <a:sx n="69" d="100"/>
          <a:sy n="69" d="100"/>
        </p:scale>
        <p:origin x="81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8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76" Type="http://schemas.openxmlformats.org/officeDocument/2006/relationships/slideMaster" Target="slideMasters/slideMaster76.xml"/><Relationship Id="rId84" Type="http://schemas.openxmlformats.org/officeDocument/2006/relationships/slide" Target="slides/slide5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3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1.xml"/><Relationship Id="rId85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" Target="slides/slide4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" Target="slides/slide2.xml"/><Relationship Id="rId86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6" rIns="93169" bIns="4658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6" rIns="93169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6" rIns="93169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6" rIns="93169" bIns="4658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9" tIns="46586" rIns="93169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12FE1E3-F8F3-480E-8D21-037E1F90B2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4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59383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18766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78148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37531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969126" algn="l" defTabSz="11876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62962" algn="l" defTabSz="11876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56781" algn="l" defTabSz="11876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50607" algn="l" defTabSz="118766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8BB43-F57E-4AFD-8C8D-EFCA1969A9D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664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FE1E3-F8F3-480E-8D21-037E1F90B289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4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FE1E3-F8F3-480E-8D21-037E1F90B289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9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FE1E3-F8F3-480E-8D21-037E1F90B289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9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FE1E3-F8F3-480E-8D21-037E1F90B289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5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FE1E3-F8F3-480E-8D21-037E1F90B289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6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dirty="0" smtClean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2FE1E3-F8F3-480E-8D21-037E1F90B289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8BB43-F57E-4AFD-8C8D-EFCA1969A9D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8561" eaLnBrk="1" hangingPunct="1"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22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990600"/>
            <a:ext cx="114808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 lIns="118785" tIns="59401" rIns="118785" bIns="5940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04800" y="1447800"/>
            <a:ext cx="3048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118785" tIns="59401" rIns="118785" bIns="5940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0800" y="1371600"/>
            <a:ext cx="7823200" cy="2286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77216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67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6001C-0545-4004-917E-F373063D903B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1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49D6-69BE-4C37-BB86-C72599C11C17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5600" y="457200"/>
            <a:ext cx="23368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5200" y="457200"/>
            <a:ext cx="68072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06CD-DE17-45C1-92D3-39604554F141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9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35200" y="457200"/>
            <a:ext cx="934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48CA-E8D8-44C1-A194-DAB3306FFB4A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9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496" y="4937761"/>
            <a:ext cx="6469075" cy="1783716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65177"/>
            <a:ext cx="107555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2670050"/>
            <a:ext cx="10758831" cy="37190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69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11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2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3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0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5971-B369-4828-8356-1CB7DE813445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32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03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96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09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96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3496" y="4937761"/>
            <a:ext cx="6469075" cy="1783716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57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65177"/>
            <a:ext cx="107555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2670050"/>
            <a:ext cx="10758831" cy="37190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86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86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75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13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593837" indent="0">
              <a:buNone/>
              <a:defRPr sz="2400"/>
            </a:lvl2pPr>
            <a:lvl3pPr marL="1187669" indent="0">
              <a:buNone/>
              <a:defRPr sz="2133"/>
            </a:lvl3pPr>
            <a:lvl4pPr marL="1781483" indent="0">
              <a:buNone/>
              <a:defRPr sz="1867"/>
            </a:lvl4pPr>
            <a:lvl5pPr marL="2375311" indent="0">
              <a:buNone/>
              <a:defRPr sz="1867"/>
            </a:lvl5pPr>
            <a:lvl6pPr marL="2969126" indent="0">
              <a:buNone/>
              <a:defRPr sz="1867"/>
            </a:lvl6pPr>
            <a:lvl7pPr marL="3562962" indent="0">
              <a:buNone/>
              <a:defRPr sz="1867"/>
            </a:lvl7pPr>
            <a:lvl8pPr marL="4156781" indent="0">
              <a:buNone/>
              <a:defRPr sz="1867"/>
            </a:lvl8pPr>
            <a:lvl9pPr marL="4750607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7834-52BE-422F-AFA2-10178C556CA9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83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58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95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6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69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00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8B36-46CD-4154-878D-967E5D9BECEC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13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35200" y="457200"/>
            <a:ext cx="9347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48CA-E8D8-44C1-A194-DAB3306FFB4A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9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359A-221B-4A11-AC39-F119CE5CB8F8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3837" indent="0">
              <a:buNone/>
              <a:defRPr sz="2667" b="1"/>
            </a:lvl2pPr>
            <a:lvl3pPr marL="1187669" indent="0">
              <a:buNone/>
              <a:defRPr sz="2400" b="1"/>
            </a:lvl3pPr>
            <a:lvl4pPr marL="1781483" indent="0">
              <a:buNone/>
              <a:defRPr sz="2133" b="1"/>
            </a:lvl4pPr>
            <a:lvl5pPr marL="2375311" indent="0">
              <a:buNone/>
              <a:defRPr sz="2133" b="1"/>
            </a:lvl5pPr>
            <a:lvl6pPr marL="2969126" indent="0">
              <a:buNone/>
              <a:defRPr sz="2133" b="1"/>
            </a:lvl6pPr>
            <a:lvl7pPr marL="3562962" indent="0">
              <a:buNone/>
              <a:defRPr sz="2133" b="1"/>
            </a:lvl7pPr>
            <a:lvl8pPr marL="4156781" indent="0">
              <a:buNone/>
              <a:defRPr sz="2133" b="1"/>
            </a:lvl8pPr>
            <a:lvl9pPr marL="475060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7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593837" indent="0">
              <a:buNone/>
              <a:defRPr sz="2667" b="1"/>
            </a:lvl2pPr>
            <a:lvl3pPr marL="1187669" indent="0">
              <a:buNone/>
              <a:defRPr sz="2400" b="1"/>
            </a:lvl3pPr>
            <a:lvl4pPr marL="1781483" indent="0">
              <a:buNone/>
              <a:defRPr sz="2133" b="1"/>
            </a:lvl4pPr>
            <a:lvl5pPr marL="2375311" indent="0">
              <a:buNone/>
              <a:defRPr sz="2133" b="1"/>
            </a:lvl5pPr>
            <a:lvl6pPr marL="2969126" indent="0">
              <a:buNone/>
              <a:defRPr sz="2133" b="1"/>
            </a:lvl6pPr>
            <a:lvl7pPr marL="3562962" indent="0">
              <a:buNone/>
              <a:defRPr sz="2133" b="1"/>
            </a:lvl7pPr>
            <a:lvl8pPr marL="4156781" indent="0">
              <a:buNone/>
              <a:defRPr sz="2133" b="1"/>
            </a:lvl8pPr>
            <a:lvl9pPr marL="475060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7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66BA-D9A9-43DB-BBA7-06A9433D6928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E2D05-3B78-495F-8882-8471219D6700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8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8B36-46CD-4154-878D-967E5D9BECEC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7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51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3837" indent="0">
              <a:buNone/>
              <a:defRPr sz="1600"/>
            </a:lvl2pPr>
            <a:lvl3pPr marL="1187669" indent="0">
              <a:buNone/>
              <a:defRPr sz="1333"/>
            </a:lvl3pPr>
            <a:lvl4pPr marL="1781483" indent="0">
              <a:buNone/>
              <a:defRPr sz="1200"/>
            </a:lvl4pPr>
            <a:lvl5pPr marL="2375311" indent="0">
              <a:buNone/>
              <a:defRPr sz="1200"/>
            </a:lvl5pPr>
            <a:lvl6pPr marL="2969126" indent="0">
              <a:buNone/>
              <a:defRPr sz="1200"/>
            </a:lvl6pPr>
            <a:lvl7pPr marL="3562962" indent="0">
              <a:buNone/>
              <a:defRPr sz="1200"/>
            </a:lvl7pPr>
            <a:lvl8pPr marL="4156781" indent="0">
              <a:buNone/>
              <a:defRPr sz="1200"/>
            </a:lvl8pPr>
            <a:lvl9pPr marL="47506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6193-113E-477E-9623-BF37B9729F49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3837" indent="0">
              <a:buNone/>
              <a:defRPr sz="3733"/>
            </a:lvl2pPr>
            <a:lvl3pPr marL="1187669" indent="0">
              <a:buNone/>
              <a:defRPr sz="3200"/>
            </a:lvl3pPr>
            <a:lvl4pPr marL="1781483" indent="0">
              <a:buNone/>
              <a:defRPr sz="2667"/>
            </a:lvl4pPr>
            <a:lvl5pPr marL="2375311" indent="0">
              <a:buNone/>
              <a:defRPr sz="2667"/>
            </a:lvl5pPr>
            <a:lvl6pPr marL="2969126" indent="0">
              <a:buNone/>
              <a:defRPr sz="2667"/>
            </a:lvl6pPr>
            <a:lvl7pPr marL="3562962" indent="0">
              <a:buNone/>
              <a:defRPr sz="2667"/>
            </a:lvl7pPr>
            <a:lvl8pPr marL="4156781" indent="0">
              <a:buNone/>
              <a:defRPr sz="2667"/>
            </a:lvl8pPr>
            <a:lvl9pPr marL="4750607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1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3837" indent="0">
              <a:buNone/>
              <a:defRPr sz="1600"/>
            </a:lvl2pPr>
            <a:lvl3pPr marL="1187669" indent="0">
              <a:buNone/>
              <a:defRPr sz="1333"/>
            </a:lvl3pPr>
            <a:lvl4pPr marL="1781483" indent="0">
              <a:buNone/>
              <a:defRPr sz="1200"/>
            </a:lvl4pPr>
            <a:lvl5pPr marL="2375311" indent="0">
              <a:buNone/>
              <a:defRPr sz="1200"/>
            </a:lvl5pPr>
            <a:lvl6pPr marL="2969126" indent="0">
              <a:buNone/>
              <a:defRPr sz="1200"/>
            </a:lvl6pPr>
            <a:lvl7pPr marL="3562962" indent="0">
              <a:buNone/>
              <a:defRPr sz="1200"/>
            </a:lvl7pPr>
            <a:lvl8pPr marL="4156781" indent="0">
              <a:buNone/>
              <a:defRPr sz="1200"/>
            </a:lvl8pPr>
            <a:lvl9pPr marL="475060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8146-43D5-4A33-BCFE-126508A68401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heme" Target="../theme/theme18.xml"/><Relationship Id="rId4" Type="http://schemas.openxmlformats.org/officeDocument/2006/relationships/image" Target="../media/image5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35.xml"/></Relationships>
</file>

<file path=ppt/slideMasters/_rels/slideMaster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0"/>
            <a:ext cx="934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089" tIns="44551" rIns="89089" bIns="445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981200"/>
            <a:ext cx="934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089" tIns="44551" rIns="89089" bIns="445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89" tIns="44551" rIns="89089" bIns="4455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89" tIns="44551" rIns="89089" bIns="445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B4279B-4B23-46AE-BA6A-B759D12C9506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lIns="118785" tIns="59401" rIns="118785" bIns="5940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04800" y="304800"/>
            <a:ext cx="1148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lIns="118785" tIns="59401" rIns="118785" bIns="59401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04801" y="457200"/>
            <a:ext cx="1661584" cy="1371600"/>
            <a:chOff x="144" y="288"/>
            <a:chExt cx="785" cy="864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89" tIns="44551" rIns="89089" bIns="4455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93837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187669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781483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37531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45364" indent="-44536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3733">
          <a:solidFill>
            <a:schemeClr val="tx2"/>
          </a:solidFill>
          <a:latin typeface="+mn-lt"/>
          <a:ea typeface="+mn-ea"/>
          <a:cs typeface="+mn-cs"/>
        </a:defRPr>
      </a:lvl1pPr>
      <a:lvl2pPr marL="964956" indent="-37113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333">
          <a:solidFill>
            <a:schemeClr val="tx2"/>
          </a:solidFill>
          <a:latin typeface="+mn-lt"/>
        </a:defRPr>
      </a:lvl2pPr>
      <a:lvl3pPr marL="1484576" indent="-2969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933">
          <a:solidFill>
            <a:schemeClr val="tx2"/>
          </a:solidFill>
          <a:latin typeface="+mn-lt"/>
        </a:defRPr>
      </a:lvl3pPr>
      <a:lvl4pPr marL="2078392" indent="-2969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667">
          <a:solidFill>
            <a:schemeClr val="tx2"/>
          </a:solidFill>
          <a:latin typeface="+mn-lt"/>
        </a:defRPr>
      </a:lvl4pPr>
      <a:lvl5pPr marL="2672220" indent="-29695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5pPr>
      <a:lvl6pPr marL="3266046" indent="-29695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6pPr>
      <a:lvl7pPr marL="3859876" indent="-29695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7pPr>
      <a:lvl8pPr marL="4453689" indent="-29695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8pPr>
      <a:lvl9pPr marL="5047516" indent="-29695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304800"/>
            <a:ext cx="11190816" cy="100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89" tIns="44551" rIns="89089" bIns="4455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7" y="1414936"/>
            <a:ext cx="11184467" cy="297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89" tIns="44551" rIns="89089" bIns="4455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2pPr>
      <a:lvl3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3pPr>
      <a:lvl4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4pPr>
      <a:lvl5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5pPr>
      <a:lvl6pPr marL="593837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6pPr>
      <a:lvl7pPr marL="1187669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7pPr>
      <a:lvl8pPr marL="178148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8pPr>
      <a:lvl9pPr marL="2375311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6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9pPr>
    </p:titleStyle>
    <p:bodyStyle>
      <a:lvl1pPr marL="597989" indent="-597989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3"/>
        </a:buBlip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115483" indent="-5154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28902" indent="-5113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074264" indent="-4433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445407" indent="-36907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338215" indent="-449501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932031" indent="-449501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525864" indent="-449501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5119696" indent="-449501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4"/>
        </a:buBlip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66241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70813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863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99843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40941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2102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147204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9816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86906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1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0073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68333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6096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087789"/>
            <a:ext cx="10972800" cy="4525963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2503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3733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540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92547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7274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5908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52163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14549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836374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1312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88080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8226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6096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087789"/>
            <a:ext cx="10972800" cy="4525963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325036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3733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81381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12287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8791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03479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8644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275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82919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54624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715445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548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06006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1043"/>
            <a:ext cx="10755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57909"/>
            <a:ext cx="10758831" cy="3719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2A28BE-594D-4475-A719-FFBBBEC6970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7/27/2017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6EA5E8-D286-4E22-A612-EDDBD2905D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35" y="6078953"/>
            <a:ext cx="853440" cy="640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4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5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83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71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71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6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65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827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65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3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548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0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9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28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1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65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56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92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13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4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56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884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3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4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0"/>
            <a:ext cx="934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981200"/>
            <a:ext cx="934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B4279B-4B23-46AE-BA6A-B759D12C9506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92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1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609555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219110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82866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43821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3733">
          <a:solidFill>
            <a:schemeClr val="tx2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333">
          <a:solidFill>
            <a:schemeClr val="tx2"/>
          </a:solidFill>
          <a:latin typeface="+mn-lt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933">
          <a:solidFill>
            <a:schemeClr val="tx2"/>
          </a:solidFill>
          <a:latin typeface="+mn-lt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667">
          <a:solidFill>
            <a:schemeClr val="tx2"/>
          </a:solidFill>
          <a:latin typeface="+mn-lt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5pPr>
      <a:lvl6pPr marL="3352548" indent="-30477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6pPr>
      <a:lvl7pPr marL="3962104" indent="-30477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7pPr>
      <a:lvl8pPr marL="4571658" indent="-30477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8pPr>
      <a:lvl9pPr marL="5181212" indent="-30477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457200"/>
            <a:ext cx="934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5200" y="1981200"/>
            <a:ext cx="934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B4279B-4B23-46AE-BA6A-B759D12C9506}" type="slidenum">
              <a:rPr lang="en-US">
                <a:solidFill>
                  <a:srgbClr val="C6E7F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C6E7FC"/>
              </a:solidFill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55600" y="6172200"/>
            <a:ext cx="114808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04800" y="304800"/>
            <a:ext cx="114808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04800" y="457200"/>
            <a:ext cx="1661584" cy="1371600"/>
            <a:chOff x="144" y="288"/>
            <a:chExt cx="785" cy="864"/>
          </a:xfrm>
        </p:grpSpPr>
        <p:sp>
          <p:nvSpPr>
            <p:cNvPr id="34825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6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2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3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4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837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48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C6E7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45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3733">
          <a:solidFill>
            <a:schemeClr val="tx2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333">
          <a:solidFill>
            <a:schemeClr val="tx2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933">
          <a:solidFill>
            <a:schemeClr val="tx2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667">
          <a:solidFill>
            <a:schemeClr val="tx2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972800" cy="1143000"/>
          </a:xfrm>
          <a:prstGeom prst="rect">
            <a:avLst/>
          </a:prstGeom>
        </p:spPr>
        <p:txBody>
          <a:bodyPr vert="horz" lIns="89089" tIns="44551" rIns="89089" bIns="4455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905004"/>
            <a:ext cx="10972800" cy="4708525"/>
          </a:xfrm>
          <a:prstGeom prst="rect">
            <a:avLst/>
          </a:prstGeom>
        </p:spPr>
        <p:txBody>
          <a:bodyPr vert="horz" lIns="89089" tIns="44551" rIns="89089" bIns="4455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23" y="138815"/>
            <a:ext cx="2245367" cy="2747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6400" y="87310"/>
            <a:ext cx="10464800" cy="448194"/>
          </a:xfrm>
          <a:prstGeom prst="rect">
            <a:avLst/>
          </a:prstGeom>
          <a:noFill/>
        </p:spPr>
        <p:txBody>
          <a:bodyPr wrap="square" lIns="118785" tIns="59401" rIns="118785" bIns="59401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33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GENERAL PLANNING CONSULTANT SERVICES </a:t>
            </a:r>
            <a:r>
              <a:rPr lang="en-US" sz="2133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133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ST. LUCIE TPO   |</a:t>
            </a:r>
            <a:endParaRPr lang="en-US" sz="2133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6433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187669" rtl="0" eaLnBrk="1" latinLnBrk="0" hangingPunct="1">
        <a:spcBef>
          <a:spcPct val="0"/>
        </a:spcBef>
        <a:buNone/>
        <a:defRPr sz="4800" b="1" kern="1000" spc="-133" baseline="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45364" indent="-445364" algn="l" defTabSz="1187669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733" kern="1200" spc="0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64956" indent="-371132" algn="l" defTabSz="1187669" rtl="0" eaLnBrk="1" latinLnBrk="0" hangingPunct="1">
        <a:spcBef>
          <a:spcPct val="20000"/>
        </a:spcBef>
        <a:buFont typeface="Arial" pitchFamily="34" charset="0"/>
        <a:buChar char="–"/>
        <a:defRPr sz="32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4845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2078392" indent="-296953" algn="l" defTabSz="1187669" rtl="0" eaLnBrk="1" latinLnBrk="0" hangingPunct="1">
        <a:spcBef>
          <a:spcPct val="20000"/>
        </a:spcBef>
        <a:buFont typeface="Arial" pitchFamily="34" charset="0"/>
        <a:buChar char="–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672220" indent="-296953" algn="l" defTabSz="1187669" rtl="0" eaLnBrk="1" latinLnBrk="0" hangingPunct="1">
        <a:spcBef>
          <a:spcPct val="20000"/>
        </a:spcBef>
        <a:buFont typeface="Arial" pitchFamily="34" charset="0"/>
        <a:buChar char="»"/>
        <a:defRPr sz="2400" kern="1200" spc="-133" baseline="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326604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5987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3689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47516" indent="-296953" algn="l" defTabSz="118766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383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669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483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31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126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62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6781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0607" algn="l" defTabSz="118766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8" y="2558324"/>
            <a:ext cx="12191999" cy="270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785" tIns="59401" rIns="118785" bIns="59401">
            <a:spAutoFit/>
          </a:bodyPr>
          <a:lstStyle/>
          <a:p>
            <a:pPr algn="ctr" eaLnBrk="1" hangingPunct="1"/>
            <a:r>
              <a:rPr lang="en-US" sz="4800" b="1" dirty="0">
                <a:solidFill>
                  <a:srgbClr val="FFFFCC"/>
                </a:solidFill>
                <a:latin typeface="Verdana" pitchFamily="34" charset="0"/>
              </a:rPr>
              <a:t>Update on Kings Highway </a:t>
            </a:r>
            <a:r>
              <a:rPr lang="en-US" sz="4800" b="1" dirty="0" smtClean="0">
                <a:solidFill>
                  <a:srgbClr val="FFFFCC"/>
                </a:solidFill>
                <a:latin typeface="Verdana" pitchFamily="34" charset="0"/>
              </a:rPr>
              <a:t>Corridor</a:t>
            </a:r>
          </a:p>
          <a:p>
            <a:pPr algn="ctr" eaLnBrk="1" hangingPunct="1"/>
            <a:endParaRPr lang="en-US" sz="4800" b="1" dirty="0">
              <a:solidFill>
                <a:srgbClr val="FFFFCC"/>
              </a:solidFill>
              <a:latin typeface="Verdana" pitchFamily="34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FFFFCC"/>
                </a:solidFill>
                <a:latin typeface="Verdana" pitchFamily="34" charset="0"/>
              </a:rPr>
              <a:t>Realtor/Landowner Roundtable &amp; </a:t>
            </a:r>
            <a:r>
              <a:rPr lang="en-US" sz="3600" b="1" dirty="0" smtClean="0">
                <a:solidFill>
                  <a:srgbClr val="FFFFCC"/>
                </a:solidFill>
                <a:latin typeface="Verdana" pitchFamily="34" charset="0"/>
              </a:rPr>
              <a:t>Luncheon</a:t>
            </a:r>
          </a:p>
          <a:p>
            <a:pPr algn="ctr" eaLnBrk="1" hangingPunct="1"/>
            <a:r>
              <a:rPr lang="en-US" sz="3600" b="1" dirty="0" smtClean="0">
                <a:solidFill>
                  <a:srgbClr val="FFFFCC"/>
                </a:solidFill>
                <a:latin typeface="Verdana" pitchFamily="34" charset="0"/>
              </a:rPr>
              <a:t>July 27, 2017</a:t>
            </a:r>
            <a:endParaRPr lang="en-US" sz="3600" b="1" dirty="0">
              <a:solidFill>
                <a:srgbClr val="FFFFCC"/>
              </a:solidFill>
              <a:latin typeface="Verdana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" y="0"/>
            <a:ext cx="121793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2883" y="6248400"/>
            <a:ext cx="12179300" cy="457200"/>
          </a:xfrm>
          <a:prstGeom prst="rect">
            <a:avLst/>
          </a:prstGeom>
        </p:spPr>
        <p:txBody>
          <a:bodyPr wrap="square" lIns="118785" tIns="59401" rIns="118785" bIns="59401" anchor="ctr" anchorCtr="1">
            <a:no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Gill Sans MT" pitchFamily="34" charset="0"/>
                <a:ea typeface="Verdana" pitchFamily="34" charset="0"/>
                <a:cs typeface="Verdana" pitchFamily="34" charset="0"/>
              </a:rPr>
              <a:t>Transportation </a:t>
            </a:r>
            <a:r>
              <a:rPr lang="en-US" dirty="0">
                <a:solidFill>
                  <a:srgbClr val="FFC000"/>
                </a:solidFill>
                <a:latin typeface="Gill Sans MT" pitchFamily="34" charset="0"/>
                <a:ea typeface="Verdana" pitchFamily="34" charset="0"/>
                <a:cs typeface="Verdana" pitchFamily="34" charset="0"/>
              </a:rPr>
              <a:t>Planning for Fort Pierce, Port St. Lucie, St. Lucie Village and St. Lucie County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4800" y="6172200"/>
            <a:ext cx="1158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83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85799"/>
            <a:ext cx="12573000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4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85800"/>
            <a:ext cx="13182600" cy="101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12954000" cy="100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0"/>
            <a:ext cx="13182600" cy="101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09601"/>
            <a:ext cx="13030200" cy="1006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04641" y="76201"/>
            <a:ext cx="11785600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1598275" algn="r"/>
              </a:tabLst>
            </a:pPr>
            <a:r>
              <a:rPr lang="en-US" b="1" dirty="0" smtClean="0">
                <a:solidFill>
                  <a:srgbClr val="99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2017/18 List of Priority Projects	Adopted June 7, 2017</a:t>
            </a:r>
            <a:endParaRPr lang="en-US" i="1" dirty="0" smtClean="0">
              <a:solidFill>
                <a:srgbClr val="99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1828754" algn="l"/>
              </a:tabLst>
            </a:pPr>
            <a:r>
              <a:rPr lang="en-US" b="1" dirty="0" smtClean="0">
                <a:solidFill>
                  <a:srgbClr val="99CC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Master List</a:t>
            </a:r>
            <a:endParaRPr lang="en-US" dirty="0">
              <a:solidFill>
                <a:srgbClr val="99CC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8620"/>
              </p:ext>
            </p:extLst>
          </p:nvPr>
        </p:nvGraphicFramePr>
        <p:xfrm>
          <a:off x="228600" y="838200"/>
          <a:ext cx="11795760" cy="4846320"/>
        </p:xfrm>
        <a:graphic>
          <a:graphicData uri="http://schemas.openxmlformats.org/drawingml/2006/table">
            <a:tbl>
              <a:tblPr firstRow="1" firstCol="1" bandRow="1"/>
              <a:tblGrid>
                <a:gridCol w="1005840"/>
                <a:gridCol w="1280160"/>
                <a:gridCol w="1097280"/>
                <a:gridCol w="1097280"/>
                <a:gridCol w="2468880"/>
                <a:gridCol w="1554480"/>
                <a:gridCol w="1005840"/>
                <a:gridCol w="1280160"/>
                <a:gridCol w="1005840"/>
              </a:tblGrid>
              <a:tr h="36576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2017/18 Priority Ranking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Facility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 Limits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 Description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 Status/Notes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</a:t>
                      </a:r>
                      <a:r>
                        <a:rPr lang="en-US" sz="1200" b="1" dirty="0" err="1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LRTP</a:t>
                      </a:r>
                      <a:r>
                        <a:rPr lang="en-US" sz="1200" b="1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Cost </a:t>
                      </a: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Feasible Plan?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Estimated </a:t>
                      </a:r>
                      <a:r>
                        <a:rPr lang="en-US" sz="1200" b="1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Cost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2016/17 Priority Ranking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From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b="1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Port St. Lucie Boulevard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err="1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Paar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Drive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Darwin Boulevard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2 lanes, sidewalks, bicycle lanes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and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process 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$28,995,975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Midway Road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Glades Cut Off Road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Selvitz Road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2 lanes, sidewalks, bicycle lanes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 in process, ROW to start in FY 2018/19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$43,792,757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Port St. Lucie Boulevard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Becker Road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err="1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Paar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Drive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2 lanes, sidewalks, bicycle lanes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 to start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2020/21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$15,541,965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Kings Highway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I-95 Overpass 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Commercial Circle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2 lanes, sidewalks, bicycle lanes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 to start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2017/18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 start in FY 2019/20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$44,764,467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Commercial Circle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St. Lucie Boulevard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Add 2 lanes, sidewalks, bicycle lanes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 to start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FY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2018/19,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ROW to start in FY 2021/22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I-95 Interchange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At St. Lucie West Boulevard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Ramp and approach improvements for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3-lane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bridge to complete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interchange with sidewalks and bicycle lanes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 for 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interchange 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 process, Construction of bridge to start in FY 2018/19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Yes</a:t>
                      </a: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5,000,000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NR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9640" marR="6964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Kings Highway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St. Lucie Boulevard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 err="1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Indrio</a:t>
                      </a: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Road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Add 2 lanes, sidewalks, bicycle lanes</a:t>
                      </a:r>
                      <a:endParaRPr lang="en-US" sz="120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Yes</a:t>
                      </a:r>
                      <a:endParaRPr lang="en-US" sz="120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$</a:t>
                      </a:r>
                      <a:r>
                        <a:rPr lang="en-US" sz="1200" dirty="0" smtClean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40,000,000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1200" dirty="0">
                          <a:solidFill>
                            <a:srgbClr val="FFFFCC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NR</a:t>
                      </a:r>
                      <a:endParaRPr lang="en-US" sz="1200" dirty="0">
                        <a:solidFill>
                          <a:srgbClr val="FFFF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1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0" y="2878824"/>
            <a:ext cx="12192000" cy="241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785" tIns="59401" rIns="118785" bIns="5940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67" b="1" kern="0" dirty="0">
                <a:solidFill>
                  <a:srgbClr val="FFFFCC"/>
                </a:solidFill>
                <a:latin typeface="Verdana" pitchFamily="34" charset="0"/>
              </a:rPr>
              <a:t> </a:t>
            </a:r>
            <a:r>
              <a:rPr lang="en-US" sz="5333" b="1" kern="0" dirty="0">
                <a:solidFill>
                  <a:srgbClr val="FFFFCC"/>
                </a:solidFill>
                <a:latin typeface="Verdana" pitchFamily="34" charset="0"/>
              </a:rPr>
              <a:t>Wednesday, </a:t>
            </a:r>
            <a:r>
              <a:rPr lang="en-US" sz="5333" b="1" kern="0" dirty="0" smtClean="0">
                <a:solidFill>
                  <a:srgbClr val="FFFFCC"/>
                </a:solidFill>
                <a:latin typeface="Verdana" pitchFamily="34" charset="0"/>
              </a:rPr>
              <a:t>August 2, 2017</a:t>
            </a:r>
            <a:endParaRPr lang="en-US" sz="5333" b="1" kern="0" dirty="0">
              <a:solidFill>
                <a:srgbClr val="FFFFCC"/>
              </a:solidFill>
              <a:latin typeface="Verdan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267" b="1" kern="0" dirty="0">
              <a:solidFill>
                <a:srgbClr val="FFFFCC"/>
              </a:solidFill>
              <a:latin typeface="Verdan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3" b="1" kern="0" dirty="0">
                <a:solidFill>
                  <a:srgbClr val="FFFFCC"/>
                </a:solidFill>
                <a:latin typeface="Verdana" pitchFamily="34" charset="0"/>
              </a:rPr>
              <a:t>2:00 pm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03200" y="308530"/>
            <a:ext cx="11785600" cy="14948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 anchorCtr="1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5867" b="1" dirty="0">
                <a:solidFill>
                  <a:srgbClr val="99CCFF"/>
                </a:solidFill>
                <a:latin typeface="Verdana" pitchFamily="34" charset="0"/>
              </a:rPr>
              <a:t>Next TPO Board Meeting</a:t>
            </a:r>
          </a:p>
        </p:txBody>
      </p:sp>
    </p:spTree>
    <p:extLst>
      <p:ext uri="{BB962C8B-B14F-4D97-AF65-F5344CB8AC3E}">
        <p14:creationId xmlns:p14="http://schemas.microsoft.com/office/powerpoint/2010/main" val="33382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ascad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Scripty_Gold_Border 4x3 Template Segoe">
  <a:themeElements>
    <a:clrScheme name="Health_Plan_Exec_Forum 2006 1">
      <a:dk1>
        <a:srgbClr val="000000"/>
      </a:dk1>
      <a:lt1>
        <a:srgbClr val="FFFFFF"/>
      </a:lt1>
      <a:dk2>
        <a:srgbClr val="006600"/>
      </a:dk2>
      <a:lt2>
        <a:srgbClr val="FFCC29"/>
      </a:lt2>
      <a:accent1>
        <a:srgbClr val="FCEB98"/>
      </a:accent1>
      <a:accent2>
        <a:srgbClr val="33CC33"/>
      </a:accent2>
      <a:accent3>
        <a:srgbClr val="AAB8AA"/>
      </a:accent3>
      <a:accent4>
        <a:srgbClr val="DADADA"/>
      </a:accent4>
      <a:accent5>
        <a:srgbClr val="FDF3CA"/>
      </a:accent5>
      <a:accent6>
        <a:srgbClr val="2DB92D"/>
      </a:accent6>
      <a:hlink>
        <a:srgbClr val="3399FF"/>
      </a:hlink>
      <a:folHlink>
        <a:srgbClr val="FF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lnDef>
  </a:objectDefaults>
  <a:extraClrSchemeLst>
    <a:extraClrScheme>
      <a:clrScheme name="Health_Plan_Exec_Forum 2006 1">
        <a:dk1>
          <a:srgbClr val="000000"/>
        </a:dk1>
        <a:lt1>
          <a:srgbClr val="FFFFFF"/>
        </a:lt1>
        <a:dk2>
          <a:srgbClr val="006600"/>
        </a:dk2>
        <a:lt2>
          <a:srgbClr val="FFCC29"/>
        </a:lt2>
        <a:accent1>
          <a:srgbClr val="FCEB98"/>
        </a:accent1>
        <a:accent2>
          <a:srgbClr val="33CC33"/>
        </a:accent2>
        <a:accent3>
          <a:srgbClr val="AAB8AA"/>
        </a:accent3>
        <a:accent4>
          <a:srgbClr val="DADADA"/>
        </a:accent4>
        <a:accent5>
          <a:srgbClr val="FDF3CA"/>
        </a:accent5>
        <a:accent6>
          <a:srgbClr val="2DB92D"/>
        </a:accent6>
        <a:hlink>
          <a:srgbClr val="3399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3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4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5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6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7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8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9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1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2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3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4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5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6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7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8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9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0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41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2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3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4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5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6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7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8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9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50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3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2.xml><?xml version="1.0" encoding="utf-8"?>
<a:theme xmlns:a="http://schemas.openxmlformats.org/drawingml/2006/main" name="51_Office Theme">
  <a:themeElements>
    <a:clrScheme name="St. Lucie 2040 LRT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23D96"/>
      </a:accent1>
      <a:accent2>
        <a:srgbClr val="88BF47"/>
      </a:accent2>
      <a:accent3>
        <a:srgbClr val="F15822"/>
      </a:accent3>
      <a:accent4>
        <a:srgbClr val="1A416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. Lucie 2040 LRTP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8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8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8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8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9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9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9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9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9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9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9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9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9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9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10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10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10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10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10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10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10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10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10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10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43_Cascad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50_Cascad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10124</TotalTime>
  <Words>291</Words>
  <Application>Microsoft Office PowerPoint</Application>
  <PresentationFormat>Widescreen</PresentationFormat>
  <Paragraphs>93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79</vt:i4>
      </vt:variant>
      <vt:variant>
        <vt:lpstr>Slide Titles</vt:lpstr>
      </vt:variant>
      <vt:variant>
        <vt:i4>8</vt:i4>
      </vt:variant>
    </vt:vector>
  </HeadingPairs>
  <TitlesOfParts>
    <vt:vector size="95" baseType="lpstr">
      <vt:lpstr>Arial</vt:lpstr>
      <vt:lpstr>Berkeley Old ITC</vt:lpstr>
      <vt:lpstr>Calibri</vt:lpstr>
      <vt:lpstr>Gill Sans MT</vt:lpstr>
      <vt:lpstr>Myriad Pro</vt:lpstr>
      <vt:lpstr>Times New Roman</vt:lpstr>
      <vt:lpstr>Verdana</vt:lpstr>
      <vt:lpstr>Wingdings</vt:lpstr>
      <vt:lpstr>1_Cascade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1_Scripty_Gold_Border 4x3 Template Segoe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49_Office Theme</vt:lpstr>
      <vt:lpstr>50_Office Theme</vt:lpstr>
      <vt:lpstr>3_Office Theme</vt:lpstr>
      <vt:lpstr>51_Office Theme</vt:lpstr>
      <vt:lpstr>1_Office Theme</vt:lpstr>
      <vt:lpstr>86_Office Theme</vt:lpstr>
      <vt:lpstr>87_Office Theme</vt:lpstr>
      <vt:lpstr>88_Office Theme</vt:lpstr>
      <vt:lpstr>89_Office Theme</vt:lpstr>
      <vt:lpstr>90_Office Theme</vt:lpstr>
      <vt:lpstr>91_Office Theme</vt:lpstr>
      <vt:lpstr>92_Office Theme</vt:lpstr>
      <vt:lpstr>93_Office Theme</vt:lpstr>
      <vt:lpstr>94_Office Theme</vt:lpstr>
      <vt:lpstr>95_Office Theme</vt:lpstr>
      <vt:lpstr>96_Office Theme</vt:lpstr>
      <vt:lpstr>97_Office Theme</vt:lpstr>
      <vt:lpstr>98_Office Theme</vt:lpstr>
      <vt:lpstr>99_Office Theme</vt:lpstr>
      <vt:lpstr>100_Office Theme</vt:lpstr>
      <vt:lpstr>101_Office Theme</vt:lpstr>
      <vt:lpstr>102_Office Theme</vt:lpstr>
      <vt:lpstr>103_Office Theme</vt:lpstr>
      <vt:lpstr>104_Office Theme</vt:lpstr>
      <vt:lpstr>105_Office Theme</vt:lpstr>
      <vt:lpstr>106_Office Theme</vt:lpstr>
      <vt:lpstr>107_Office Theme</vt:lpstr>
      <vt:lpstr>108_Office Theme</vt:lpstr>
      <vt:lpstr>109_Office Theme</vt:lpstr>
      <vt:lpstr>43_Cascade</vt:lpstr>
      <vt:lpstr>50_Cascade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Buchwald</dc:creator>
  <cp:lastModifiedBy>Candy Marlow</cp:lastModifiedBy>
  <cp:revision>762</cp:revision>
  <cp:lastPrinted>2017-06-07T16:40:56Z</cp:lastPrinted>
  <dcterms:created xsi:type="dcterms:W3CDTF">2008-05-20T15:08:42Z</dcterms:created>
  <dcterms:modified xsi:type="dcterms:W3CDTF">2017-07-27T20:26:19Z</dcterms:modified>
</cp:coreProperties>
</file>